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6183" autoAdjust="0"/>
  </p:normalViewPr>
  <p:slideViewPr>
    <p:cSldViewPr snapToGrid="0">
      <p:cViewPr varScale="1">
        <p:scale>
          <a:sx n="98" d="100"/>
          <a:sy n="98" d="100"/>
        </p:scale>
        <p:origin x="10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gif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D10A0-4D22-4387-8C82-692DB2EA3F9D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19C89-0D2C-451C-B786-FE0A313239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2662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19C89-0D2C-451C-B786-FE0A313239A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233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Core game loop:</a:t>
            </a:r>
          </a:p>
          <a:p>
            <a:pPr lvl="1"/>
            <a:r>
              <a:rPr lang="en-GB" dirty="0"/>
              <a:t>Observe the level and potential paths through it.</a:t>
            </a:r>
          </a:p>
          <a:p>
            <a:pPr lvl="1"/>
            <a:r>
              <a:rPr lang="en-GB" dirty="0"/>
              <a:t>Decide on the optimal path through the map.</a:t>
            </a:r>
          </a:p>
          <a:p>
            <a:pPr lvl="1"/>
            <a:r>
              <a:rPr lang="en-GB" dirty="0"/>
              <a:t>Decide the method to achieve that route (ground movement/grapple/glide)</a:t>
            </a:r>
          </a:p>
          <a:p>
            <a:pPr lvl="1"/>
            <a:r>
              <a:rPr lang="en-GB" dirty="0"/>
              <a:t>Execute.</a:t>
            </a:r>
          </a:p>
          <a:p>
            <a:endParaRPr lang="en-GB" dirty="0"/>
          </a:p>
          <a:p>
            <a:r>
              <a:rPr lang="en-GB" dirty="0"/>
              <a:t>Overall goal:</a:t>
            </a:r>
          </a:p>
          <a:p>
            <a:pPr lvl="1"/>
            <a:r>
              <a:rPr lang="en-GB" dirty="0"/>
              <a:t>Obtain 3 nuts before anyone else.</a:t>
            </a:r>
          </a:p>
          <a:p>
            <a:pPr lvl="2"/>
            <a:r>
              <a:rPr lang="en-GB" dirty="0"/>
              <a:t>Descend the hill</a:t>
            </a:r>
          </a:p>
          <a:p>
            <a:pPr lvl="2"/>
            <a:r>
              <a:rPr lang="en-GB" dirty="0"/>
              <a:t>Grab a nut</a:t>
            </a:r>
          </a:p>
          <a:p>
            <a:pPr lvl="2"/>
            <a:r>
              <a:rPr lang="en-GB" dirty="0"/>
              <a:t>Return to base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19C89-0D2C-451C-B786-FE0A313239A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437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906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877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51676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6611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0370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1657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7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1405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431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397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7339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843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156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0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7353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0250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564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ADF0DE1-E153-4830-BFE0-C66817C87E1C}" type="datetimeFigureOut">
              <a:rPr lang="en-GB" smtClean="0"/>
              <a:t>04/11/2017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949844F-A816-417B-8B3E-0F4B325FF2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9809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ABA27A7-F554-431F-AC36-677718D18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Group 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BC570F-275E-4863-875C-196A7F70F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41" y="535226"/>
            <a:ext cx="8424981" cy="5309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337E55-D478-4700-95FE-838A617300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580" y="4261788"/>
            <a:ext cx="4486795" cy="227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248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707A6-BD99-4ECF-BCE4-A1519B020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04" y="320737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Questions?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ED534F-A991-4E89-BFA6-62449C870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57" y="1646300"/>
            <a:ext cx="2983293" cy="38442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B2C33A-3D86-494C-831C-49E185BA47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03" y="2569299"/>
            <a:ext cx="3414407" cy="21519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6F16AB-849B-4477-A6EB-C6E5431CA61C}"/>
              </a:ext>
            </a:extLst>
          </p:cNvPr>
          <p:cNvSpPr txBox="1"/>
          <p:nvPr/>
        </p:nvSpPr>
        <p:spPr>
          <a:xfrm>
            <a:off x="1906817" y="5776059"/>
            <a:ext cx="7739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Elliot Page – Max Carter – </a:t>
            </a:r>
            <a:r>
              <a:rPr lang="en-GB" dirty="0" err="1"/>
              <a:t>Zachari</a:t>
            </a:r>
            <a:r>
              <a:rPr lang="en-GB" dirty="0"/>
              <a:t> Cooper – Rebecca </a:t>
            </a:r>
            <a:r>
              <a:rPr lang="en-GB" dirty="0" err="1"/>
              <a:t>Brannum</a:t>
            </a:r>
            <a:r>
              <a:rPr lang="en-GB" dirty="0"/>
              <a:t> – Joe Wilson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596BB1-81C0-4A9D-AF89-5E264D6D78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63" y="2655597"/>
            <a:ext cx="3607941" cy="182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2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7E4AF-F7ED-4B09-918E-8A07ACAEE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				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A3B48-BFC3-4CE8-ABA5-33DE2BF3D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competitive networked multiplayer race game for 3-5 players.</a:t>
            </a:r>
          </a:p>
          <a:p>
            <a:r>
              <a:rPr lang="en-GB" dirty="0"/>
              <a:t>Simultaneous, symmetric gameplay.</a:t>
            </a:r>
          </a:p>
          <a:p>
            <a:r>
              <a:rPr lang="en-GB" dirty="0"/>
              <a:t>PC standalone.</a:t>
            </a:r>
          </a:p>
          <a:p>
            <a:r>
              <a:rPr lang="en-GB" dirty="0"/>
              <a:t>Approx. 6 minutes of desired playtime per round.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FB59FE-B52F-4C2C-9438-8BA2BF049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7" y="162001"/>
            <a:ext cx="2275655" cy="143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102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3D610-4505-47F9-8744-878655395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Who’s it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D7357-80CD-434C-A730-12B8A62A8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Males aged 10-15</a:t>
            </a:r>
          </a:p>
          <a:p>
            <a:endParaRPr lang="en-GB" dirty="0"/>
          </a:p>
          <a:p>
            <a:r>
              <a:rPr lang="en-GB" dirty="0"/>
              <a:t>Fans of mascot-driven games (e.g. Ratchet and Clank, Sonic etc.).</a:t>
            </a:r>
          </a:p>
          <a:p>
            <a:r>
              <a:rPr lang="en-GB" dirty="0"/>
              <a:t>Interested in multiplayer competitive skill-based games (TF2).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BB4250-BB84-4AC9-883A-0733A04A6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7" y="162001"/>
            <a:ext cx="2275655" cy="143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6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6AB90-DF75-472E-AD77-3775F01A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Emotions and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A60D7-4061-409A-8161-30DF4AA1A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2357574"/>
            <a:ext cx="3585165" cy="4351338"/>
          </a:xfrm>
        </p:spPr>
        <p:txBody>
          <a:bodyPr/>
          <a:lstStyle/>
          <a:p>
            <a:r>
              <a:rPr lang="en-GB" dirty="0"/>
              <a:t>Tension and release</a:t>
            </a:r>
          </a:p>
          <a:p>
            <a:r>
              <a:rPr lang="en-GB" dirty="0"/>
              <a:t>Fiero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Physical challenges</a:t>
            </a:r>
          </a:p>
          <a:p>
            <a:pPr lvl="1"/>
            <a:r>
              <a:rPr lang="en-GB" dirty="0"/>
              <a:t>Twitch</a:t>
            </a:r>
          </a:p>
          <a:p>
            <a:pPr lvl="1"/>
            <a:r>
              <a:rPr lang="en-GB" dirty="0"/>
              <a:t>Dexterity</a:t>
            </a:r>
          </a:p>
          <a:p>
            <a:pPr lvl="1"/>
            <a:r>
              <a:rPr lang="en-GB" dirty="0"/>
              <a:t>Precision</a:t>
            </a:r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1B2568-12CC-4C2F-B04D-B5FDE1AFA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7" y="162001"/>
            <a:ext cx="2275655" cy="143427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88A2E33-672F-496D-9FED-A7EDEB426E8B}"/>
              </a:ext>
            </a:extLst>
          </p:cNvPr>
          <p:cNvSpPr txBox="1">
            <a:spLocks/>
          </p:cNvSpPr>
          <p:nvPr/>
        </p:nvSpPr>
        <p:spPr>
          <a:xfrm>
            <a:off x="4900336" y="3394818"/>
            <a:ext cx="3585165" cy="2962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  <a:p>
            <a:r>
              <a:rPr lang="en-GB" dirty="0"/>
              <a:t>Mental challenges</a:t>
            </a:r>
          </a:p>
          <a:p>
            <a:pPr lvl="1"/>
            <a:r>
              <a:rPr lang="en-GB" dirty="0"/>
              <a:t>Prediction</a:t>
            </a:r>
          </a:p>
          <a:p>
            <a:pPr lvl="1"/>
            <a:r>
              <a:rPr lang="en-GB" dirty="0"/>
              <a:t>Strategy</a:t>
            </a:r>
          </a:p>
          <a:p>
            <a:pPr lvl="1"/>
            <a:r>
              <a:rPr lang="en-GB" dirty="0"/>
              <a:t>Memorisation</a:t>
            </a:r>
          </a:p>
          <a:p>
            <a:pPr lvl="1"/>
            <a:r>
              <a:rPr lang="en-GB" dirty="0"/>
              <a:t>Coordination</a:t>
            </a:r>
          </a:p>
          <a:p>
            <a:pPr lvl="1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94B06A-984C-4517-A89C-2217CCE7E6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"/>
          <a:stretch/>
        </p:blipFill>
        <p:spPr>
          <a:xfrm>
            <a:off x="8797404" y="2657024"/>
            <a:ext cx="2321311" cy="347340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1700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552A35DA-0C5D-44FA-9872-AC54B0A3A4D7}"/>
              </a:ext>
            </a:extLst>
          </p:cNvPr>
          <p:cNvSpPr/>
          <p:nvPr/>
        </p:nvSpPr>
        <p:spPr>
          <a:xfrm>
            <a:off x="9024026" y="4601183"/>
            <a:ext cx="262647" cy="27237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CCF0E-D6FE-421E-BA99-91383EEB7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What do they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F4FD1-9028-4BA5-AA0F-321E62440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2553428"/>
          </a:xfrm>
        </p:spPr>
        <p:txBody>
          <a:bodyPr/>
          <a:lstStyle/>
          <a:p>
            <a:r>
              <a:rPr lang="en-GB" dirty="0"/>
              <a:t>(PICTURES EXPLAINING CORE GAME LOOP – REFER TO SPEAKER NOTES)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F1976A-F61B-4422-9B67-C0F0012520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7" y="162001"/>
            <a:ext cx="2275655" cy="143427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BD8BDC-A299-4E5C-9207-6B1ABA39F3E9}"/>
              </a:ext>
            </a:extLst>
          </p:cNvPr>
          <p:cNvSpPr txBox="1">
            <a:spLocks/>
          </p:cNvSpPr>
          <p:nvPr/>
        </p:nvSpPr>
        <p:spPr>
          <a:xfrm>
            <a:off x="1120000" y="4251441"/>
            <a:ext cx="10233800" cy="22835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Overall goal:</a:t>
            </a:r>
          </a:p>
          <a:p>
            <a:pPr lvl="1"/>
            <a:r>
              <a:rPr lang="en-GB" dirty="0"/>
              <a:t>Obtain 3 nuts before anyone else.</a:t>
            </a:r>
          </a:p>
          <a:p>
            <a:pPr lvl="2"/>
            <a:r>
              <a:rPr lang="en-GB" dirty="0"/>
              <a:t>Descend the hill</a:t>
            </a:r>
          </a:p>
          <a:p>
            <a:pPr lvl="2"/>
            <a:r>
              <a:rPr lang="en-GB" dirty="0"/>
              <a:t>Grab a nut</a:t>
            </a:r>
          </a:p>
          <a:p>
            <a:pPr lvl="2"/>
            <a:r>
              <a:rPr lang="en-GB" dirty="0"/>
              <a:t>Return to base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BCDF80-65A3-4CB9-9B75-EAC219AA49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923" y="3541336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024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718C7-CAD2-4A55-8CED-01B5365C1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What does it look like?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E12B24-F807-495D-90F7-62B7790B1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86798"/>
            <a:ext cx="2326704" cy="1938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8DD0372-F361-4655-AFE7-2855BB164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7" y="162001"/>
            <a:ext cx="2275655" cy="14342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4961E7-DDCE-492B-9E32-EA4461B5A6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4287506"/>
            <a:ext cx="2325434" cy="17136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7A64EE-AE78-46DC-B8C0-26A00BA282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919" y="3512361"/>
            <a:ext cx="3080658" cy="17328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5ADF91-90A5-4221-9B93-3ED474C32CA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652" t="3303" r="7346" b="4832"/>
          <a:stretch/>
        </p:blipFill>
        <p:spPr>
          <a:xfrm>
            <a:off x="7180974" y="2998776"/>
            <a:ext cx="4540185" cy="276003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16D49CA-B0F7-4E22-BD32-A5CDD1926868}"/>
              </a:ext>
            </a:extLst>
          </p:cNvPr>
          <p:cNvCxnSpPr>
            <a:cxnSpLocks/>
          </p:cNvCxnSpPr>
          <p:nvPr/>
        </p:nvCxnSpPr>
        <p:spPr>
          <a:xfrm>
            <a:off x="5553512" y="4378796"/>
            <a:ext cx="130029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D97AC63-27E3-4CD7-BE39-183EF3ABCD6B}"/>
              </a:ext>
            </a:extLst>
          </p:cNvPr>
          <p:cNvSpPr txBox="1"/>
          <p:nvPr/>
        </p:nvSpPr>
        <p:spPr>
          <a:xfrm rot="2319413">
            <a:off x="7438599" y="4055630"/>
            <a:ext cx="39020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REPLACE THIS PICTURE WITH MORE</a:t>
            </a:r>
          </a:p>
          <a:p>
            <a:r>
              <a:rPr lang="en-GB" b="1" dirty="0">
                <a:solidFill>
                  <a:schemeClr val="bg1"/>
                </a:solidFill>
              </a:rPr>
              <a:t>RECENT BUILD</a:t>
            </a:r>
          </a:p>
        </p:txBody>
      </p:sp>
    </p:spTree>
    <p:extLst>
      <p:ext uri="{BB962C8B-B14F-4D97-AF65-F5344CB8AC3E}">
        <p14:creationId xmlns:p14="http://schemas.microsoft.com/office/powerpoint/2010/main" val="1935535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85D28-3B81-4B35-B6F7-3DCAF5E34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The Gameplay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224F6-28B1-4A42-864A-2ED9DA883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*Gameplay vids/gifs go here*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06DB27-579B-48E2-ACEB-09CAC9579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7" y="162001"/>
            <a:ext cx="2275655" cy="143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26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E444-1504-4EB6-99F0-27C062A25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2A57B-51BB-44D6-A6D0-2EF8F6F37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"Gliding is pointless - too slow"</a:t>
            </a:r>
          </a:p>
          <a:p>
            <a:r>
              <a:rPr lang="en-GB" dirty="0"/>
              <a:t>"Grapple needs cooldown"</a:t>
            </a:r>
          </a:p>
          <a:p>
            <a:r>
              <a:rPr lang="en-GB" dirty="0"/>
              <a:t>"It's cool though"</a:t>
            </a:r>
          </a:p>
          <a:p>
            <a:r>
              <a:rPr lang="en-GB" dirty="0"/>
              <a:t>"Camera placement is strange"</a:t>
            </a:r>
          </a:p>
          <a:p>
            <a:r>
              <a:rPr lang="en-GB" dirty="0"/>
              <a:t>"Art style works"</a:t>
            </a:r>
          </a:p>
          <a:p>
            <a:r>
              <a:rPr lang="en-GB" dirty="0"/>
              <a:t>"Allow jump at end of grapple"</a:t>
            </a:r>
          </a:p>
          <a:p>
            <a:pPr lvl="1"/>
            <a:r>
              <a:rPr lang="en-GB" dirty="0"/>
              <a:t>GET MORE RECENT/RELEVANT FEEDBACK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9EA258-D179-4AF5-91C9-08A033D12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7" y="162001"/>
            <a:ext cx="2275655" cy="143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286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D6BEF-CAC3-4E5F-94C1-42D03EF78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6754D-69A4-432A-A381-04F413EB7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1003033"/>
          </a:xfrm>
        </p:spPr>
        <p:txBody>
          <a:bodyPr/>
          <a:lstStyle/>
          <a:p>
            <a:r>
              <a:rPr lang="en-GB" dirty="0"/>
              <a:t>Level design changes/iterations.</a:t>
            </a:r>
          </a:p>
          <a:p>
            <a:pPr lvl="1"/>
            <a:r>
              <a:rPr lang="en-GB" dirty="0"/>
              <a:t>Lighting/layout/guidance.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8F705F-E7A0-4D58-949D-E7A614792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7" y="162001"/>
            <a:ext cx="2275655" cy="143427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41F66B2-4920-4C66-9023-DAB1E5D25A69}"/>
              </a:ext>
            </a:extLst>
          </p:cNvPr>
          <p:cNvSpPr txBox="1">
            <a:spLocks/>
          </p:cNvSpPr>
          <p:nvPr/>
        </p:nvSpPr>
        <p:spPr>
          <a:xfrm>
            <a:off x="1120000" y="2963595"/>
            <a:ext cx="10233800" cy="1003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UI design and implementation</a:t>
            </a:r>
          </a:p>
          <a:p>
            <a:r>
              <a:rPr lang="en-GB" dirty="0"/>
              <a:t>Further playtesting</a:t>
            </a:r>
          </a:p>
        </p:txBody>
      </p:sp>
    </p:spTree>
    <p:extLst>
      <p:ext uri="{BB962C8B-B14F-4D97-AF65-F5344CB8AC3E}">
        <p14:creationId xmlns:p14="http://schemas.microsoft.com/office/powerpoint/2010/main" val="1980736762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351</TotalTime>
  <Words>279</Words>
  <Application>Microsoft Office PowerPoint</Application>
  <PresentationFormat>Widescreen</PresentationFormat>
  <Paragraphs>65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Corbel</vt:lpstr>
      <vt:lpstr>Depth</vt:lpstr>
      <vt:lpstr>PowerPoint Presentation</vt:lpstr>
      <vt:lpstr>    What is it?</vt:lpstr>
      <vt:lpstr>Who’s it for?</vt:lpstr>
      <vt:lpstr>Emotions and Challenges</vt:lpstr>
      <vt:lpstr>What do they do?</vt:lpstr>
      <vt:lpstr>What does it look like?</vt:lpstr>
      <vt:lpstr>The Gameplay</vt:lpstr>
      <vt:lpstr>Feedback</vt:lpstr>
      <vt:lpstr>Going forward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 Nuts</dc:title>
  <dc:creator>eternallyrekt</dc:creator>
  <cp:lastModifiedBy>eternallyrekt</cp:lastModifiedBy>
  <cp:revision>31</cp:revision>
  <dcterms:created xsi:type="dcterms:W3CDTF">2017-11-03T10:30:16Z</dcterms:created>
  <dcterms:modified xsi:type="dcterms:W3CDTF">2017-11-04T14:42:29Z</dcterms:modified>
</cp:coreProperties>
</file>

<file path=docProps/thumbnail.jpeg>
</file>